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La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jpg>
</file>

<file path=ppt/media/image5.jpg>
</file>

<file path=ppt/media/image6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a3c8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a3c8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23b7162b81_0_7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23b7162b81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5637ebe63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5637ebe63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23d72779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23d72779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c6fa3c898_0_6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c6fa3c898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5637ebe637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5637ebe637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a3c898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a3c89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5637ebe6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5637ebe6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5637ebe63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5637ebe63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c6fa3c898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c6fa3c89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5637ebe637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5637ebe637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c6fa3c898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c6fa3c89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c6fa3c898_0_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c6fa3c89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6fa3c898_0_2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c6fa3c89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rive.google.com/drive/folders/187WCP8a4ys0_j0JD4_z4Ri9lpFpFAd2P?usp=share_link" TargetMode="External"/><Relationship Id="rId4" Type="http://schemas.openxmlformats.org/officeDocument/2006/relationships/image" Target="../media/image1.jpg"/><Relationship Id="rId5" Type="http://schemas.openxmlformats.org/officeDocument/2006/relationships/image" Target="../media/image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Relationship Id="rId4" Type="http://schemas.openxmlformats.org/officeDocument/2006/relationships/image" Target="../media/image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k-state.edu/facilities/projects/space/inventory/floor_plans/index.html" TargetMode="External"/><Relationship Id="rId4" Type="http://schemas.openxmlformats.org/officeDocument/2006/relationships/hyperlink" Target="https://www.youtube.com/watch?v=ElNfaUFpqmc&amp;list=PLuVz-FGt23yLxDo1bjaFoslJoS3Ds5Iw_" TargetMode="External"/><Relationship Id="rId5" Type="http://schemas.openxmlformats.org/officeDocument/2006/relationships/hyperlink" Target="https://wiki.thedarkmod.com/index.php?title=Remove_Shadows_in_Source_Image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CIS 536 Project presentation:</a:t>
            </a:r>
            <a:br>
              <a:rPr lang="en"/>
            </a:br>
            <a:r>
              <a:rPr lang="en"/>
              <a:t>Kansas State Vet Med Library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Yuto Wada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Pictures of library</a:t>
            </a:r>
            <a:endParaRPr/>
          </a:p>
        </p:txBody>
      </p:sp>
      <p:sp>
        <p:nvSpPr>
          <p:cNvPr id="144" name="Google Shape;144;p22"/>
          <p:cNvSpPr txBox="1"/>
          <p:nvPr/>
        </p:nvSpPr>
        <p:spPr>
          <a:xfrm>
            <a:off x="764000" y="3845050"/>
            <a:ext cx="6196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https://drive.google.com/drive/folders/187WCP8a4ys0_j0JD4_z4Ri9lpFpFAd2P?usp=share_link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5" name="Google Shape;14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006250"/>
            <a:ext cx="2248535" cy="1686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27250" y="1319288"/>
            <a:ext cx="1878701" cy="25049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Pictures</a:t>
            </a:r>
            <a:endParaRPr/>
          </a:p>
        </p:txBody>
      </p:sp>
      <p:sp>
        <p:nvSpPr>
          <p:cNvPr id="152" name="Google Shape;152;p23"/>
          <p:cNvSpPr txBox="1"/>
          <p:nvPr>
            <p:ph idx="1" type="body"/>
          </p:nvPr>
        </p:nvSpPr>
        <p:spPr>
          <a:xfrm>
            <a:off x="729325" y="2078875"/>
            <a:ext cx="79395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2078875"/>
            <a:ext cx="3689902" cy="27674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1487" y="2078873"/>
            <a:ext cx="3721938" cy="2791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Add more detail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Lakes details in many places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More accurate furniture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Furnitures colors and shapes are well off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Add more rooms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Some rooms had to be left out for time constraint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Citation</a:t>
            </a:r>
            <a:endParaRPr/>
          </a:p>
        </p:txBody>
      </p:sp>
      <p:sp>
        <p:nvSpPr>
          <p:cNvPr id="171" name="Google Shape;171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6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6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Trotter Hall Floor Plan:</a:t>
            </a:r>
            <a:endParaRPr sz="446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6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700" lvl="0" marL="3683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6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University, K. S. (n.d.). </a:t>
            </a:r>
            <a:r>
              <a:rPr i="1" lang="en" sz="446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Information Technology Services</a:t>
            </a:r>
            <a:r>
              <a:rPr lang="en" sz="446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Login - Sign in | Kansas State University. </a:t>
            </a:r>
            <a:r>
              <a:rPr lang="en" sz="446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https://www.k-state.edu/facilities/projects/space/inventory/floor_plans/index.html</a:t>
            </a:r>
            <a:endParaRPr sz="446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46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ProBuilder Tutorial:</a:t>
            </a:r>
            <a:endParaRPr sz="446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700" lvl="0" marL="3683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46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YouTube. (2022, January 11). </a:t>
            </a:r>
            <a:r>
              <a:rPr i="1" lang="en" sz="446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Unity Probuilder house building #1 in real-time</a:t>
            </a:r>
            <a:r>
              <a:rPr lang="en" sz="446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YouTube. </a:t>
            </a:r>
            <a:r>
              <a:rPr lang="en" sz="446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https://www.youtube.com/watch?v=ElNfaUFpqmc&amp;list=PLuVz-FGt23yLxDo1bjaFoslJoS3Ds5Iw_</a:t>
            </a:r>
            <a:endParaRPr sz="446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46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GIMP Remove Shadow Tutorial:</a:t>
            </a:r>
            <a:endParaRPr sz="446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700" lvl="0" marL="3683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446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Remove shadows in source images</a:t>
            </a:r>
            <a:r>
              <a:rPr lang="en" sz="446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Remove Shadows in Source Images - The DarkMod Wiki. (n.d.). </a:t>
            </a:r>
            <a:r>
              <a:rPr lang="en" sz="446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https://wiki.thedarkmod.com/index.php?title=Remove_Shadows_in_Source_Images</a:t>
            </a:r>
            <a:endParaRPr sz="446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93" name="Google Shape;93;p14"/>
          <p:cNvSpPr txBox="1"/>
          <p:nvPr>
            <p:ph idx="2" type="body"/>
          </p:nvPr>
        </p:nvSpPr>
        <p:spPr>
          <a:xfrm>
            <a:off x="5174225" y="1028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Virtual tour/ 3D modeling of Kansas State </a:t>
            </a:r>
            <a:r>
              <a:rPr lang="en" sz="1500"/>
              <a:t>University</a:t>
            </a:r>
            <a:r>
              <a:rPr lang="en" sz="1500"/>
              <a:t> Vet Med </a:t>
            </a:r>
            <a:r>
              <a:rPr lang="en" sz="1500"/>
              <a:t>Library</a:t>
            </a:r>
            <a:endParaRPr sz="1500"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9500" y="3093750"/>
            <a:ext cx="4523852" cy="167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</a:t>
            </a:r>
            <a:endParaRPr/>
          </a:p>
        </p:txBody>
      </p:sp>
      <p:sp>
        <p:nvSpPr>
          <p:cNvPr id="100" name="Google Shape;100;p15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No existing 3D model for students to see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They have to come in person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Can’t get in without keycards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Inspiration</a:t>
            </a:r>
            <a:endParaRPr/>
          </a:p>
        </p:txBody>
      </p:sp>
      <p:sp>
        <p:nvSpPr>
          <p:cNvPr id="106" name="Google Shape;106;p16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3D modeling from </a:t>
            </a:r>
            <a:r>
              <a:rPr lang="en" sz="1500"/>
              <a:t>apartments</a:t>
            </a:r>
            <a:r>
              <a:rPr lang="en" sz="1500"/>
              <a:t>.com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3D modeling that was available for Hale library while it was being rebuilt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Virtual tour of the Athletics building at K-State</a:t>
            </a:r>
            <a:endParaRPr sz="1500"/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250" y="2449725"/>
            <a:ext cx="3374400" cy="250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Make a library that look </a:t>
            </a:r>
            <a:r>
              <a:rPr lang="en" sz="1600"/>
              <a:t>somewhat</a:t>
            </a:r>
            <a:r>
              <a:rPr lang="en" sz="1600"/>
              <a:t> similar to the actual library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Make the layout as </a:t>
            </a:r>
            <a:r>
              <a:rPr lang="en" sz="1600"/>
              <a:t>accurate</a:t>
            </a:r>
            <a:r>
              <a:rPr lang="en" sz="1600"/>
              <a:t> as </a:t>
            </a:r>
            <a:r>
              <a:rPr lang="en" sz="1600"/>
              <a:t>possible</a:t>
            </a:r>
            <a:r>
              <a:rPr lang="en" sz="1600"/>
              <a:t> without losing the big </a:t>
            </a:r>
            <a:r>
              <a:rPr lang="en" sz="1600"/>
              <a:t>picture</a:t>
            </a:r>
            <a:endParaRPr sz="1600"/>
          </a:p>
        </p:txBody>
      </p:sp>
      <p:sp>
        <p:nvSpPr>
          <p:cNvPr id="114" name="Google Shape;114;p17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Be able to look somewhat realistic with lighting and shadow.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729325" y="2078875"/>
            <a:ext cx="7959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Research</a:t>
            </a:r>
            <a:r>
              <a:rPr lang="en" sz="1500"/>
              <a:t> into ProBuilder </a:t>
            </a:r>
            <a:r>
              <a:rPr lang="en" sz="1500"/>
              <a:t>using Tutorials by Hilmi Yafi A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Find the Floor plan of Trotter Hall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Research into making my own texture </a:t>
            </a:r>
            <a:endParaRPr sz="1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</a:t>
            </a:r>
            <a:endParaRPr/>
          </a:p>
        </p:txBody>
      </p:sp>
      <p:sp>
        <p:nvSpPr>
          <p:cNvPr id="126" name="Google Shape;126;p19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ProBuilder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Used to build wall, glass, and many </a:t>
            </a:r>
            <a:r>
              <a:rPr lang="en" sz="1600"/>
              <a:t>other things.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Made it easier for me to </a:t>
            </a:r>
            <a:r>
              <a:rPr lang="en" sz="1600"/>
              <a:t>build shapes and things that I could not find in the unity Assets store</a:t>
            </a:r>
            <a:endParaRPr sz="1600"/>
          </a:p>
        </p:txBody>
      </p:sp>
      <p:sp>
        <p:nvSpPr>
          <p:cNvPr id="127" name="Google Shape;127;p19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b="1" lang="en" sz="2100">
                <a:solidFill>
                  <a:schemeClr val="dk1"/>
                </a:solidFill>
              </a:rPr>
              <a:t>Unity Assets store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Looked up some preexisting prefabs,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Saved me time with materials and prefabs</a:t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 </a:t>
            </a:r>
            <a:endParaRPr/>
          </a:p>
        </p:txBody>
      </p:sp>
      <p:sp>
        <p:nvSpPr>
          <p:cNvPr id="133" name="Google Shape;133;p20"/>
          <p:cNvSpPr txBox="1"/>
          <p:nvPr>
            <p:ph idx="2" type="body"/>
          </p:nvPr>
        </p:nvSpPr>
        <p:spPr>
          <a:xfrm>
            <a:off x="729496" y="2078875"/>
            <a:ext cx="7688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800"/>
              <a:t>Take pictures of the </a:t>
            </a:r>
            <a:r>
              <a:rPr lang="en" sz="1800"/>
              <a:t>Library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Get the floor plan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Make walls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Add glass walls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Add all the furnitures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Walkthrough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Pictures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